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Goh" userId="bce7493360406e7f" providerId="LiveId" clId="{823BEADD-BBA9-4566-9B84-6EC6CA6609DF}"/>
    <pc:docChg chg="delSld">
      <pc:chgData name="Andrew Goh" userId="bce7493360406e7f" providerId="LiveId" clId="{823BEADD-BBA9-4566-9B84-6EC6CA6609DF}" dt="2020-10-02T21:08:18.381" v="0" actId="47"/>
      <pc:docMkLst>
        <pc:docMk/>
      </pc:docMkLst>
      <pc:sldChg chg="del">
        <pc:chgData name="Andrew Goh" userId="bce7493360406e7f" providerId="LiveId" clId="{823BEADD-BBA9-4566-9B84-6EC6CA6609DF}" dt="2020-10-02T21:08:18.381" v="0" actId="47"/>
        <pc:sldMkLst>
          <pc:docMk/>
          <pc:sldMk cId="166760468" sldId="261"/>
        </pc:sldMkLst>
      </pc:sldChg>
    </pc:docChg>
  </pc:docChgLst>
</pc:chgInfo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482E3-60C4-428F-8AD4-828FF1DBA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2B81A0-3355-4359-82EB-F7B4A10D5A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2BDF6-ED95-4165-9F46-948CBB845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7C765-DAB5-48A4-A777-8703AF281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902CA-F42C-4823-8F94-3EDA8BF9A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053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9F928-5D90-42F2-AB23-8D422A3B0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8AEC48-79B9-43FD-8E12-B45AAE31D4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2A542-825E-4A05-BD79-D900A6CD6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59045-A6B9-4D86-97A6-6FA4AD76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2DBA9-7AB8-439F-A89E-F5BFB64C3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338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1CA3CB-2B7B-43BF-B8E0-346B92A2C7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F2AA51-361B-4C1C-88AC-77FBEF6B59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686B1-504B-4EB8-8FFC-759CA0EAB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A5D6F-520B-4F25-BAEB-251BD1577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BC952-9BAE-4866-BC12-B478FAD5A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923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1577D-22FD-4192-9AE1-8A65AA4E9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9039E-9F1D-46D8-B5D5-66CA8A6A1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C9DB4-BDA8-42BE-987C-4EAF39CD6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4BD5A-DE82-49B7-9B26-2DA3F166F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2E70A-50BF-4B6A-BF01-28A35DDF0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437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EAF90-B429-430F-86B3-17ACF8772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8A4C4-E062-436D-BE11-9CF519CB6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845A3-BEA2-429D-BC05-5ADA9B1BD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D10B4-05A5-4CDD-A8BD-6CACA0126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7D17C-0789-4E2C-A108-4A779368A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54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25B43-8703-4932-85D9-27C708D74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B22EB-66B0-49B9-A394-110ED29126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29B224-5801-49AF-A179-E28B154FB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D16FB-8A7A-4D82-A1E2-9498D6854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658DB-D163-4513-9905-64C048266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D92829-1EF1-4290-8AFB-279467C10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994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0DFA3-BF15-4AF2-83BB-3936E87B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D20BB-7D84-4236-AFD8-268CE067C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A94DF1-10E6-4A55-9B70-2D739BDD8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E8A964-B422-4718-B733-1A2B55830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2533FE-11CE-4D70-8A55-BAC037DF2C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AB72BF-1054-497F-B29F-08D0E07F7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0EAC1-4519-4DF1-A6ED-A63688F6B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E0C929-AB3A-4DBE-81CA-DF062A629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883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6BF4B-E28C-44DC-9B27-5C798D94A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5F1736-1972-453A-B16E-C102EE28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7AE7CE-61F3-43F7-8226-189BBC1A8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D8A3BA-12E9-49E2-8C37-47D89071F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6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054E8F-91BA-40D2-8AFF-FDB953894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A75B4C-EFD9-4202-B899-8B227255A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44B418-8015-4792-A4DF-C63750C15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52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8032-62FB-48EF-BF80-7C65E5862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7DFD2-AAF9-4800-8496-B25805E00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A0083A-A8DC-46B7-B2D6-F331E4F897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504CC-3984-4269-84B1-58129198D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CCEBC2-C859-46AB-9EDC-47D252DDD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0F46B-5270-4221-9849-B19A32475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20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98447-2343-46FD-819A-E1C8B6E14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8B8A0D-6B98-4891-92CE-2C8AC08CD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0B0199-D398-4A89-9BF9-BEAA110FA8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A3C0F9-6C04-426C-94FE-662DE38A8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B29CA6-81E9-422C-86CA-509C91605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D2BEF9-5074-40A2-8BA1-D21582186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23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0405DC-C5F4-413F-85EB-35259EFC9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C4EBD-F4DD-4605-95D7-CE947ED94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A0E94-222E-4109-B406-212AFC939F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02B8C-168D-43EE-B2E7-4B0A5F6224D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362F1-FCFF-4EEF-B06B-C08EB7E22A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DCC1B-0345-44FF-9228-B0A44547A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5ADB4-0EAB-4F52-9DB9-6EE8E36E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488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19730-DE37-435C-A9F4-CEDE7FA3B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4DC10-D942-4170-B531-89A5D10513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478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19" y="831273"/>
            <a:ext cx="5572125" cy="411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844" y="831273"/>
            <a:ext cx="5572125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4538" y="332509"/>
            <a:ext cx="3841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Ms.3327(female, 48 hours after MCAO)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02881" y="5735782"/>
            <a:ext cx="2208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Stroke volume: 0mm</a:t>
            </a:r>
            <a:r>
              <a:rPr lang="en-US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26388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19" y="831273"/>
            <a:ext cx="5572125" cy="411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844" y="831273"/>
            <a:ext cx="5572125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4538" y="332509"/>
            <a:ext cx="3841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Ms.3327(female, 48 hours after MCAO)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02881" y="5735782"/>
            <a:ext cx="2208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Stroke volume: 0mm</a:t>
            </a:r>
            <a:r>
              <a:rPr lang="en-US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44089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</Words>
  <Application>Microsoft Office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Goh</dc:creator>
  <cp:lastModifiedBy>Andrew Goh</cp:lastModifiedBy>
  <cp:revision>1</cp:revision>
  <dcterms:created xsi:type="dcterms:W3CDTF">2020-10-02T21:05:38Z</dcterms:created>
  <dcterms:modified xsi:type="dcterms:W3CDTF">2020-10-02T21:08:20Z</dcterms:modified>
</cp:coreProperties>
</file>

<file path=docProps/thumbnail.jpeg>
</file>